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136E6-9E3A-4A2C-85EA-E90188C55BD3}" type="doc">
      <dgm:prSet loTypeId="urn:microsoft.com/office/officeart/2005/8/layout/bProcess2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80D579B-3CCA-4307-842C-FE8CC17BB2EB}">
      <dgm:prSet phldrT="[Text]"/>
      <dgm:spPr/>
      <dgm:t>
        <a:bodyPr/>
        <a:lstStyle/>
        <a:p>
          <a:r>
            <a:rPr lang="mn-MN" b="1" dirty="0" smtClean="0">
              <a:latin typeface="Arial" panose="020B0604020202020204" pitchFamily="34" charset="0"/>
              <a:cs typeface="Arial" panose="020B0604020202020204" pitchFamily="34" charset="0"/>
            </a:rPr>
            <a:t>Түлхүүр үг 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D02E73-AC39-45B1-887A-EDD6684F29F6}" type="parTrans" cxnId="{B3C2C6A6-D56E-486E-B96D-6DD6FF2DEF03}">
      <dgm:prSet/>
      <dgm:spPr/>
      <dgm:t>
        <a:bodyPr/>
        <a:lstStyle/>
        <a:p>
          <a:endParaRPr lang="en-US"/>
        </a:p>
      </dgm:t>
    </dgm:pt>
    <dgm:pt modelId="{DF33C400-71F3-4CD1-8635-DB552248017F}" type="sibTrans" cxnId="{B3C2C6A6-D56E-486E-B96D-6DD6FF2DEF03}">
      <dgm:prSet/>
      <dgm:spPr/>
      <dgm:t>
        <a:bodyPr/>
        <a:lstStyle/>
        <a:p>
          <a:endParaRPr lang="en-US"/>
        </a:p>
      </dgm:t>
    </dgm:pt>
    <dgm:pt modelId="{1E78650B-64F2-4B13-93CD-9E9B508B6D22}">
      <dgm:prSet phldrT="[Text]"/>
      <dgm:spPr/>
      <dgm:t>
        <a:bodyPr/>
        <a:lstStyle/>
        <a:p>
          <a:r>
            <a:rPr lang="mn-MN" b="1" dirty="0" smtClean="0"/>
            <a:t>Нутгийн эрх ашиг, Багийн үнэт зүйлс </a:t>
          </a:r>
          <a:endParaRPr lang="en-US" b="1" dirty="0"/>
        </a:p>
      </dgm:t>
    </dgm:pt>
    <dgm:pt modelId="{EB2BED84-F290-4368-A1EA-BD50D49D3566}" type="parTrans" cxnId="{DB10AC28-7F7E-4AE1-9375-9D8CD6FC6321}">
      <dgm:prSet/>
      <dgm:spPr/>
      <dgm:t>
        <a:bodyPr/>
        <a:lstStyle/>
        <a:p>
          <a:endParaRPr lang="en-US"/>
        </a:p>
      </dgm:t>
    </dgm:pt>
    <dgm:pt modelId="{1F38AEB3-19E0-49B5-A6E2-7EBDC0D4D51B}" type="sibTrans" cxnId="{DB10AC28-7F7E-4AE1-9375-9D8CD6FC6321}">
      <dgm:prSet/>
      <dgm:spPr/>
      <dgm:t>
        <a:bodyPr/>
        <a:lstStyle/>
        <a:p>
          <a:endParaRPr lang="en-US"/>
        </a:p>
      </dgm:t>
    </dgm:pt>
    <dgm:pt modelId="{0A4CDDE2-3E70-4723-BAB3-CDB35193B7AA}">
      <dgm:prSet phldrT="[Text]"/>
      <dgm:spPr/>
      <dgm:t>
        <a:bodyPr/>
        <a:lstStyle/>
        <a:p>
          <a:r>
            <a:rPr lang="mn-MN" b="1" dirty="0" smtClean="0"/>
            <a:t>Нийтлэг асуудал, түүнийг зөрчлөөс ялгах, эрэмбэлэх </a:t>
          </a:r>
          <a:endParaRPr lang="en-US" b="1" dirty="0"/>
        </a:p>
      </dgm:t>
    </dgm:pt>
    <dgm:pt modelId="{A496EC4C-33EE-41EF-AAB2-25F2CA958EED}" type="parTrans" cxnId="{D8E2EE71-6A7E-4CAE-AFEE-09B64C2B415A}">
      <dgm:prSet/>
      <dgm:spPr/>
      <dgm:t>
        <a:bodyPr/>
        <a:lstStyle/>
        <a:p>
          <a:endParaRPr lang="en-US"/>
        </a:p>
      </dgm:t>
    </dgm:pt>
    <dgm:pt modelId="{1A2707DD-BFFB-45CD-821B-9D69DA617A2F}" type="sibTrans" cxnId="{D8E2EE71-6A7E-4CAE-AFEE-09B64C2B415A}">
      <dgm:prSet/>
      <dgm:spPr/>
      <dgm:t>
        <a:bodyPr/>
        <a:lstStyle/>
        <a:p>
          <a:endParaRPr lang="en-US"/>
        </a:p>
      </dgm:t>
    </dgm:pt>
    <dgm:pt modelId="{BA89FC84-7990-45AF-BB6A-A4B01CD2920C}">
      <dgm:prSet phldrT="[Text]"/>
      <dgm:spPr/>
      <dgm:t>
        <a:bodyPr/>
        <a:lstStyle/>
        <a:p>
          <a:r>
            <a:rPr lang="mn-MN" b="1" dirty="0" smtClean="0"/>
            <a:t>Асуудал нь нэг цул бус агуулгаараа ялгаатай болох БО, ЭЗ, Нийгэм </a:t>
          </a:r>
          <a:endParaRPr lang="en-US" b="1" dirty="0"/>
        </a:p>
      </dgm:t>
    </dgm:pt>
    <dgm:pt modelId="{2A4D5001-8D9E-48DF-BDE7-233D0ECBD452}" type="parTrans" cxnId="{369593B5-BC9B-4D55-8BB5-1C80DD476CB4}">
      <dgm:prSet/>
      <dgm:spPr/>
      <dgm:t>
        <a:bodyPr/>
        <a:lstStyle/>
        <a:p>
          <a:endParaRPr lang="en-US"/>
        </a:p>
      </dgm:t>
    </dgm:pt>
    <dgm:pt modelId="{270943F8-2B7C-4BC4-A91D-D13CDCAF5852}" type="sibTrans" cxnId="{369593B5-BC9B-4D55-8BB5-1C80DD476CB4}">
      <dgm:prSet/>
      <dgm:spPr/>
      <dgm:t>
        <a:bodyPr/>
        <a:lstStyle/>
        <a:p>
          <a:endParaRPr lang="en-US"/>
        </a:p>
      </dgm:t>
    </dgm:pt>
    <dgm:pt modelId="{03B553B4-75CC-4686-A6FD-3437CE247B70}">
      <dgm:prSet phldrT="[Text]"/>
      <dgm:spPr/>
      <dgm:t>
        <a:bodyPr/>
        <a:lstStyle/>
        <a:p>
          <a:r>
            <a:rPr lang="mn-MN" b="1" dirty="0" smtClean="0"/>
            <a:t>Нутгийн эрх ашиг үнэт зүйлс хөндөгдөж буйн хувьд  тогтвортой хөгжлийн асуудал болох нь </a:t>
          </a:r>
          <a:endParaRPr lang="en-US" b="1" dirty="0"/>
        </a:p>
      </dgm:t>
    </dgm:pt>
    <dgm:pt modelId="{C7838B41-8A09-41FD-9419-5D013B6B1307}" type="parTrans" cxnId="{5E093510-DF91-4FA0-8FDA-AE3189E8365D}">
      <dgm:prSet/>
      <dgm:spPr/>
      <dgm:t>
        <a:bodyPr/>
        <a:lstStyle/>
        <a:p>
          <a:endParaRPr lang="en-US"/>
        </a:p>
      </dgm:t>
    </dgm:pt>
    <dgm:pt modelId="{5E2A47F8-5F0D-4505-B663-3699E9F3DA6D}" type="sibTrans" cxnId="{5E093510-DF91-4FA0-8FDA-AE3189E8365D}">
      <dgm:prSet/>
      <dgm:spPr/>
      <dgm:t>
        <a:bodyPr/>
        <a:lstStyle/>
        <a:p>
          <a:endParaRPr lang="en-US"/>
        </a:p>
      </dgm:t>
    </dgm:pt>
    <dgm:pt modelId="{49BCA5E3-D4FB-4D25-9B49-45E8CFE68FFD}">
      <dgm:prSet phldrT="[Text]"/>
      <dgm:spPr/>
      <dgm:t>
        <a:bodyPr/>
        <a:lstStyle/>
        <a:p>
          <a:r>
            <a:rPr lang="mn-MN" b="1" dirty="0" smtClean="0"/>
            <a:t>Дүн шинжилгээ </a:t>
          </a:r>
          <a:endParaRPr lang="en-US" b="1" dirty="0"/>
        </a:p>
      </dgm:t>
    </dgm:pt>
    <dgm:pt modelId="{038865AB-E3E7-41B0-B6C2-65DD134EE763}" type="parTrans" cxnId="{A337B282-78E1-4972-B60D-E01F82F9DC8E}">
      <dgm:prSet/>
      <dgm:spPr/>
      <dgm:t>
        <a:bodyPr/>
        <a:lstStyle/>
        <a:p>
          <a:endParaRPr lang="en-US"/>
        </a:p>
      </dgm:t>
    </dgm:pt>
    <dgm:pt modelId="{D6691E02-2303-48A6-8BAD-99386CE54A42}" type="sibTrans" cxnId="{A337B282-78E1-4972-B60D-E01F82F9DC8E}">
      <dgm:prSet/>
      <dgm:spPr/>
      <dgm:t>
        <a:bodyPr/>
        <a:lstStyle/>
        <a:p>
          <a:endParaRPr lang="en-US"/>
        </a:p>
      </dgm:t>
    </dgm:pt>
    <dgm:pt modelId="{C6136BC3-49C0-46A4-9747-94A586FF211F}">
      <dgm:prSet phldrT="[Text]"/>
      <dgm:spPr/>
      <dgm:t>
        <a:bodyPr/>
        <a:lstStyle/>
        <a:p>
          <a:r>
            <a:rPr lang="mn-MN" b="1" dirty="0" smtClean="0"/>
            <a:t>БИНХ-ын хурлын хэлэлцэх асуудал боловсруулах</a:t>
          </a:r>
          <a:endParaRPr lang="en-US" b="1" dirty="0"/>
        </a:p>
      </dgm:t>
    </dgm:pt>
    <dgm:pt modelId="{A67DE75F-53D9-47E9-B883-385F442DA969}" type="parTrans" cxnId="{24D28586-215B-4B0F-8D6B-DF4BEF4E8C75}">
      <dgm:prSet/>
      <dgm:spPr/>
      <dgm:t>
        <a:bodyPr/>
        <a:lstStyle/>
        <a:p>
          <a:endParaRPr lang="en-US"/>
        </a:p>
      </dgm:t>
    </dgm:pt>
    <dgm:pt modelId="{60ECCEFC-B5D0-462B-9009-342E77C2BDB2}" type="sibTrans" cxnId="{24D28586-215B-4B0F-8D6B-DF4BEF4E8C75}">
      <dgm:prSet/>
      <dgm:spPr/>
      <dgm:t>
        <a:bodyPr/>
        <a:lstStyle/>
        <a:p>
          <a:endParaRPr lang="en-US"/>
        </a:p>
      </dgm:t>
    </dgm:pt>
    <dgm:pt modelId="{CB256DC6-243B-41A6-AB5B-17674442C3C1}">
      <dgm:prSet phldrT="[Text]"/>
      <dgm:spPr/>
      <dgm:t>
        <a:bodyPr/>
        <a:lstStyle/>
        <a:p>
          <a:r>
            <a:rPr lang="mn-MN" b="1" dirty="0" smtClean="0"/>
            <a:t>Шийдвэрийн төсөл гаргах</a:t>
          </a:r>
          <a:endParaRPr lang="en-US" b="1" dirty="0"/>
        </a:p>
      </dgm:t>
    </dgm:pt>
    <dgm:pt modelId="{6E1403A1-FAA5-4566-B8B6-8CC5449F85D0}" type="parTrans" cxnId="{E6899109-F112-4989-AADA-7617020031FC}">
      <dgm:prSet/>
      <dgm:spPr/>
      <dgm:t>
        <a:bodyPr/>
        <a:lstStyle/>
        <a:p>
          <a:endParaRPr lang="en-US"/>
        </a:p>
      </dgm:t>
    </dgm:pt>
    <dgm:pt modelId="{D6247CDE-9188-4DEC-A57F-DEC0BA3E3E33}" type="sibTrans" cxnId="{E6899109-F112-4989-AADA-7617020031FC}">
      <dgm:prSet/>
      <dgm:spPr/>
      <dgm:t>
        <a:bodyPr/>
        <a:lstStyle/>
        <a:p>
          <a:endParaRPr lang="en-US"/>
        </a:p>
      </dgm:t>
    </dgm:pt>
    <dgm:pt modelId="{61577220-B2DB-425E-8E47-8DE302D39F38}">
      <dgm:prSet phldrT="[Text]"/>
      <dgm:spPr/>
      <dgm:t>
        <a:bodyPr/>
        <a:lstStyle/>
        <a:p>
          <a:r>
            <a:rPr lang="mn-MN" b="1" dirty="0" smtClean="0"/>
            <a:t>БИНХ-ын эрх мэдлээс давсан асуудал бол холбогдох төрийн байгууллагад асуудал боловсруулж хүргүүлэх </a:t>
          </a:r>
          <a:endParaRPr lang="en-US" b="1" dirty="0"/>
        </a:p>
      </dgm:t>
    </dgm:pt>
    <dgm:pt modelId="{EB3BD5A8-C130-48C3-89DE-45FFB9939B36}" type="parTrans" cxnId="{98555025-46D1-4ED8-B2C9-0FD5CBA47ED7}">
      <dgm:prSet/>
      <dgm:spPr/>
      <dgm:t>
        <a:bodyPr/>
        <a:lstStyle/>
        <a:p>
          <a:endParaRPr lang="en-US"/>
        </a:p>
      </dgm:t>
    </dgm:pt>
    <dgm:pt modelId="{A16DA67D-74C3-4ABA-AECB-DD848F215F1D}" type="sibTrans" cxnId="{98555025-46D1-4ED8-B2C9-0FD5CBA47ED7}">
      <dgm:prSet/>
      <dgm:spPr/>
      <dgm:t>
        <a:bodyPr/>
        <a:lstStyle/>
        <a:p>
          <a:endParaRPr lang="en-US"/>
        </a:p>
      </dgm:t>
    </dgm:pt>
    <dgm:pt modelId="{91362711-FD2D-4E62-BF43-546EED19253F}" type="pres">
      <dgm:prSet presAssocID="{43F136E6-9E3A-4A2C-85EA-E90188C55BD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71F0039-72B0-45C9-AC65-7C9E54D91065}" type="pres">
      <dgm:prSet presAssocID="{080D579B-3CCA-4307-842C-FE8CC17BB2EB}" presName="firstNode" presStyleLbl="node1" presStyleIdx="0" presStyleCnt="9" custScaleX="130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673E6-C08D-4155-ABA9-66B77B7F7B9D}" type="pres">
      <dgm:prSet presAssocID="{DF33C400-71F3-4CD1-8635-DB552248017F}" presName="sibTrans" presStyleLbl="sibTrans2D1" presStyleIdx="0" presStyleCnt="8"/>
      <dgm:spPr/>
      <dgm:t>
        <a:bodyPr/>
        <a:lstStyle/>
        <a:p>
          <a:endParaRPr lang="en-US"/>
        </a:p>
      </dgm:t>
    </dgm:pt>
    <dgm:pt modelId="{2F93F589-EC95-4BD2-9F55-4DB5608060A3}" type="pres">
      <dgm:prSet presAssocID="{1E78650B-64F2-4B13-93CD-9E9B508B6D22}" presName="middleNode" presStyleCnt="0"/>
      <dgm:spPr/>
      <dgm:t>
        <a:bodyPr/>
        <a:lstStyle/>
        <a:p>
          <a:endParaRPr lang="en-US"/>
        </a:p>
      </dgm:t>
    </dgm:pt>
    <dgm:pt modelId="{CDDEAB34-D5C0-47D9-A404-EB23B1B0254C}" type="pres">
      <dgm:prSet presAssocID="{1E78650B-64F2-4B13-93CD-9E9B508B6D22}" presName="padding" presStyleLbl="node1" presStyleIdx="0" presStyleCnt="9"/>
      <dgm:spPr/>
      <dgm:t>
        <a:bodyPr/>
        <a:lstStyle/>
        <a:p>
          <a:endParaRPr lang="en-US"/>
        </a:p>
      </dgm:t>
    </dgm:pt>
    <dgm:pt modelId="{E7B0254E-FE4B-4A2F-9C11-58E81A3AC97F}" type="pres">
      <dgm:prSet presAssocID="{1E78650B-64F2-4B13-93CD-9E9B508B6D22}" presName="shape" presStyleLbl="node1" presStyleIdx="1" presStyleCnt="9" custScaleX="195067" custScaleY="155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968D1-E30B-4EFF-A76D-CD64C78F854C}" type="pres">
      <dgm:prSet presAssocID="{1F38AEB3-19E0-49B5-A6E2-7EBDC0D4D51B}" presName="sibTrans" presStyleLbl="sibTrans2D1" presStyleIdx="1" presStyleCnt="8"/>
      <dgm:spPr/>
      <dgm:t>
        <a:bodyPr/>
        <a:lstStyle/>
        <a:p>
          <a:endParaRPr lang="en-US"/>
        </a:p>
      </dgm:t>
    </dgm:pt>
    <dgm:pt modelId="{B80BEF9D-5301-4876-B196-811DBF435730}" type="pres">
      <dgm:prSet presAssocID="{0A4CDDE2-3E70-4723-BAB3-CDB35193B7AA}" presName="middleNode" presStyleCnt="0"/>
      <dgm:spPr/>
      <dgm:t>
        <a:bodyPr/>
        <a:lstStyle/>
        <a:p>
          <a:endParaRPr lang="en-US"/>
        </a:p>
      </dgm:t>
    </dgm:pt>
    <dgm:pt modelId="{4EAEEB5B-3C5C-4A37-961C-A25E2C7ABD9F}" type="pres">
      <dgm:prSet presAssocID="{0A4CDDE2-3E70-4723-BAB3-CDB35193B7AA}" presName="padding" presStyleLbl="node1" presStyleIdx="1" presStyleCnt="9"/>
      <dgm:spPr/>
      <dgm:t>
        <a:bodyPr/>
        <a:lstStyle/>
        <a:p>
          <a:endParaRPr lang="en-US"/>
        </a:p>
      </dgm:t>
    </dgm:pt>
    <dgm:pt modelId="{7AB8721A-A5BB-467A-B57C-981C0513E762}" type="pres">
      <dgm:prSet presAssocID="{0A4CDDE2-3E70-4723-BAB3-CDB35193B7AA}" presName="shape" presStyleLbl="node1" presStyleIdx="2" presStyleCnt="9" custScaleX="191177" custScaleY="179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58660E-8AAD-4467-90DC-DF47A6B16E46}" type="pres">
      <dgm:prSet presAssocID="{1A2707DD-BFFB-45CD-821B-9D69DA617A2F}" presName="sibTrans" presStyleLbl="sibTrans2D1" presStyleIdx="2" presStyleCnt="8"/>
      <dgm:spPr/>
      <dgm:t>
        <a:bodyPr/>
        <a:lstStyle/>
        <a:p>
          <a:endParaRPr lang="en-US"/>
        </a:p>
      </dgm:t>
    </dgm:pt>
    <dgm:pt modelId="{5E88C727-EEF2-405D-AEA5-FFD20060E861}" type="pres">
      <dgm:prSet presAssocID="{BA89FC84-7990-45AF-BB6A-A4B01CD2920C}" presName="middleNode" presStyleCnt="0"/>
      <dgm:spPr/>
      <dgm:t>
        <a:bodyPr/>
        <a:lstStyle/>
        <a:p>
          <a:endParaRPr lang="en-US"/>
        </a:p>
      </dgm:t>
    </dgm:pt>
    <dgm:pt modelId="{CEE60247-6693-43D9-B25F-00498F305F72}" type="pres">
      <dgm:prSet presAssocID="{BA89FC84-7990-45AF-BB6A-A4B01CD2920C}" presName="padding" presStyleLbl="node1" presStyleIdx="2" presStyleCnt="9"/>
      <dgm:spPr/>
      <dgm:t>
        <a:bodyPr/>
        <a:lstStyle/>
        <a:p>
          <a:endParaRPr lang="en-US"/>
        </a:p>
      </dgm:t>
    </dgm:pt>
    <dgm:pt modelId="{233CBC7B-97B4-47A3-9F15-10BF0764228D}" type="pres">
      <dgm:prSet presAssocID="{BA89FC84-7990-45AF-BB6A-A4B01CD2920C}" presName="shape" presStyleLbl="node1" presStyleIdx="3" presStyleCnt="9" custScaleX="213716" custScaleY="156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748BA-FC77-4058-B529-E01E05F88835}" type="pres">
      <dgm:prSet presAssocID="{270943F8-2B7C-4BC4-A91D-D13CDCAF585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6543B070-91B2-4F09-A33F-D4010A5CD23A}" type="pres">
      <dgm:prSet presAssocID="{03B553B4-75CC-4686-A6FD-3437CE247B70}" presName="middleNode" presStyleCnt="0"/>
      <dgm:spPr/>
      <dgm:t>
        <a:bodyPr/>
        <a:lstStyle/>
        <a:p>
          <a:endParaRPr lang="en-US"/>
        </a:p>
      </dgm:t>
    </dgm:pt>
    <dgm:pt modelId="{9CEB078D-09A5-4673-AD5A-A48AF640777D}" type="pres">
      <dgm:prSet presAssocID="{03B553B4-75CC-4686-A6FD-3437CE247B70}" presName="padding" presStyleLbl="node1" presStyleIdx="3" presStyleCnt="9"/>
      <dgm:spPr/>
      <dgm:t>
        <a:bodyPr/>
        <a:lstStyle/>
        <a:p>
          <a:endParaRPr lang="en-US"/>
        </a:p>
      </dgm:t>
    </dgm:pt>
    <dgm:pt modelId="{039DF3F9-C31C-451E-A644-1CE49FA359E7}" type="pres">
      <dgm:prSet presAssocID="{03B553B4-75CC-4686-A6FD-3437CE247B70}" presName="shape" presStyleLbl="node1" presStyleIdx="4" presStyleCnt="9" custScaleX="196929" custScaleY="158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A4EF7-FA17-4B11-87EE-9BE17E0E56A9}" type="pres">
      <dgm:prSet presAssocID="{5E2A47F8-5F0D-4505-B663-3699E9F3DA6D}" presName="sibTrans" presStyleLbl="sibTrans2D1" presStyleIdx="4" presStyleCnt="8"/>
      <dgm:spPr/>
      <dgm:t>
        <a:bodyPr/>
        <a:lstStyle/>
        <a:p>
          <a:endParaRPr lang="en-US"/>
        </a:p>
      </dgm:t>
    </dgm:pt>
    <dgm:pt modelId="{9E7D947F-FCBD-40D1-B3EC-48492BF9E876}" type="pres">
      <dgm:prSet presAssocID="{49BCA5E3-D4FB-4D25-9B49-45E8CFE68FFD}" presName="middleNode" presStyleCnt="0"/>
      <dgm:spPr/>
      <dgm:t>
        <a:bodyPr/>
        <a:lstStyle/>
        <a:p>
          <a:endParaRPr lang="en-US"/>
        </a:p>
      </dgm:t>
    </dgm:pt>
    <dgm:pt modelId="{D9843E9D-DDF8-409D-8D41-6E6A1445BAB1}" type="pres">
      <dgm:prSet presAssocID="{49BCA5E3-D4FB-4D25-9B49-45E8CFE68FFD}" presName="padding" presStyleLbl="node1" presStyleIdx="4" presStyleCnt="9"/>
      <dgm:spPr/>
      <dgm:t>
        <a:bodyPr/>
        <a:lstStyle/>
        <a:p>
          <a:endParaRPr lang="en-US"/>
        </a:p>
      </dgm:t>
    </dgm:pt>
    <dgm:pt modelId="{D5457351-B6B6-41A2-9D1F-D2CABEC71A14}" type="pres">
      <dgm:prSet presAssocID="{49BCA5E3-D4FB-4D25-9B49-45E8CFE68FFD}" presName="shape" presStyleLbl="node1" presStyleIdx="5" presStyleCnt="9" custScaleX="185024" custScaleY="1508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EAC6D-7BE5-419E-81B2-BFD62AF1025A}" type="pres">
      <dgm:prSet presAssocID="{D6691E02-2303-48A6-8BAD-99386CE54A42}" presName="sibTrans" presStyleLbl="sibTrans2D1" presStyleIdx="5" presStyleCnt="8"/>
      <dgm:spPr/>
      <dgm:t>
        <a:bodyPr/>
        <a:lstStyle/>
        <a:p>
          <a:endParaRPr lang="en-US"/>
        </a:p>
      </dgm:t>
    </dgm:pt>
    <dgm:pt modelId="{84A54B69-FEFD-4190-9EB4-D0522C8905E2}" type="pres">
      <dgm:prSet presAssocID="{C6136BC3-49C0-46A4-9747-94A586FF211F}" presName="middleNode" presStyleCnt="0"/>
      <dgm:spPr/>
      <dgm:t>
        <a:bodyPr/>
        <a:lstStyle/>
        <a:p>
          <a:endParaRPr lang="en-US"/>
        </a:p>
      </dgm:t>
    </dgm:pt>
    <dgm:pt modelId="{AB2A7C90-3F76-4E99-BC82-2FD9939E4665}" type="pres">
      <dgm:prSet presAssocID="{C6136BC3-49C0-46A4-9747-94A586FF211F}" presName="padding" presStyleLbl="node1" presStyleIdx="5" presStyleCnt="9"/>
      <dgm:spPr/>
      <dgm:t>
        <a:bodyPr/>
        <a:lstStyle/>
        <a:p>
          <a:endParaRPr lang="en-US"/>
        </a:p>
      </dgm:t>
    </dgm:pt>
    <dgm:pt modelId="{75AB4213-6069-45C5-ACEC-0E8F2AFD721F}" type="pres">
      <dgm:prSet presAssocID="{C6136BC3-49C0-46A4-9747-94A586FF211F}" presName="shape" presStyleLbl="node1" presStyleIdx="6" presStyleCnt="9" custScaleX="184141" custScaleY="162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495FF-FC35-4AAF-BC44-F15119317E91}" type="pres">
      <dgm:prSet presAssocID="{60ECCEFC-B5D0-462B-9009-342E77C2BDB2}" presName="sibTrans" presStyleLbl="sibTrans2D1" presStyleIdx="6" presStyleCnt="8"/>
      <dgm:spPr/>
      <dgm:t>
        <a:bodyPr/>
        <a:lstStyle/>
        <a:p>
          <a:endParaRPr lang="en-US"/>
        </a:p>
      </dgm:t>
    </dgm:pt>
    <dgm:pt modelId="{A2258E43-904F-474B-B175-8D348C31166D}" type="pres">
      <dgm:prSet presAssocID="{CB256DC6-243B-41A6-AB5B-17674442C3C1}" presName="middleNode" presStyleCnt="0"/>
      <dgm:spPr/>
      <dgm:t>
        <a:bodyPr/>
        <a:lstStyle/>
        <a:p>
          <a:endParaRPr lang="en-US"/>
        </a:p>
      </dgm:t>
    </dgm:pt>
    <dgm:pt modelId="{BE7C3825-AD53-47BF-8F3C-F84C1FE86DF1}" type="pres">
      <dgm:prSet presAssocID="{CB256DC6-243B-41A6-AB5B-17674442C3C1}" presName="padding" presStyleLbl="node1" presStyleIdx="6" presStyleCnt="9"/>
      <dgm:spPr/>
      <dgm:t>
        <a:bodyPr/>
        <a:lstStyle/>
        <a:p>
          <a:endParaRPr lang="en-US"/>
        </a:p>
      </dgm:t>
    </dgm:pt>
    <dgm:pt modelId="{6552A077-51F9-429B-827F-737D5DB46A6B}" type="pres">
      <dgm:prSet presAssocID="{CB256DC6-243B-41A6-AB5B-17674442C3C1}" presName="shape" presStyleLbl="node1" presStyleIdx="7" presStyleCnt="9" custScaleX="184140" custScaleY="143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2652F-BB0C-4A1B-9D45-B18A06DDE4CB}" type="pres">
      <dgm:prSet presAssocID="{D6247CDE-9188-4DEC-A57F-DEC0BA3E3E33}" presName="sibTrans" presStyleLbl="sibTrans2D1" presStyleIdx="7" presStyleCnt="8"/>
      <dgm:spPr/>
      <dgm:t>
        <a:bodyPr/>
        <a:lstStyle/>
        <a:p>
          <a:endParaRPr lang="en-US"/>
        </a:p>
      </dgm:t>
    </dgm:pt>
    <dgm:pt modelId="{A0183B5C-DD61-4058-9909-79F08ED2BAFE}" type="pres">
      <dgm:prSet presAssocID="{61577220-B2DB-425E-8E47-8DE302D39F38}" presName="lastNode" presStyleLbl="node1" presStyleIdx="8" presStyleCnt="9" custScaleX="143481" custScaleY="114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E48234-D1E2-4EAE-89DE-4D9DE14F000F}" type="presOf" srcId="{BA89FC84-7990-45AF-BB6A-A4B01CD2920C}" destId="{233CBC7B-97B4-47A3-9F15-10BF0764228D}" srcOrd="0" destOrd="0" presId="urn:microsoft.com/office/officeart/2005/8/layout/bProcess2"/>
    <dgm:cxn modelId="{A337B282-78E1-4972-B60D-E01F82F9DC8E}" srcId="{43F136E6-9E3A-4A2C-85EA-E90188C55BD3}" destId="{49BCA5E3-D4FB-4D25-9B49-45E8CFE68FFD}" srcOrd="5" destOrd="0" parTransId="{038865AB-E3E7-41B0-B6C2-65DD134EE763}" sibTransId="{D6691E02-2303-48A6-8BAD-99386CE54A42}"/>
    <dgm:cxn modelId="{6BCAAB32-0B33-4DE2-A84D-ED268100F64B}" type="presOf" srcId="{61577220-B2DB-425E-8E47-8DE302D39F38}" destId="{A0183B5C-DD61-4058-9909-79F08ED2BAFE}" srcOrd="0" destOrd="0" presId="urn:microsoft.com/office/officeart/2005/8/layout/bProcess2"/>
    <dgm:cxn modelId="{05D494FF-A6B9-45A8-9E53-4EE10B6796C6}" type="presOf" srcId="{1A2707DD-BFFB-45CD-821B-9D69DA617A2F}" destId="{5E58660E-8AAD-4467-90DC-DF47A6B16E46}" srcOrd="0" destOrd="0" presId="urn:microsoft.com/office/officeart/2005/8/layout/bProcess2"/>
    <dgm:cxn modelId="{79C60AD6-1D97-49A6-AD8E-30A82A5AE00C}" type="presOf" srcId="{D6691E02-2303-48A6-8BAD-99386CE54A42}" destId="{881EAC6D-7BE5-419E-81B2-BFD62AF1025A}" srcOrd="0" destOrd="0" presId="urn:microsoft.com/office/officeart/2005/8/layout/bProcess2"/>
    <dgm:cxn modelId="{DB10AC28-7F7E-4AE1-9375-9D8CD6FC6321}" srcId="{43F136E6-9E3A-4A2C-85EA-E90188C55BD3}" destId="{1E78650B-64F2-4B13-93CD-9E9B508B6D22}" srcOrd="1" destOrd="0" parTransId="{EB2BED84-F290-4368-A1EA-BD50D49D3566}" sibTransId="{1F38AEB3-19E0-49B5-A6E2-7EBDC0D4D51B}"/>
    <dgm:cxn modelId="{6DCEC5E8-EB1C-477E-A358-7E736340E8A8}" type="presOf" srcId="{43F136E6-9E3A-4A2C-85EA-E90188C55BD3}" destId="{91362711-FD2D-4E62-BF43-546EED19253F}" srcOrd="0" destOrd="0" presId="urn:microsoft.com/office/officeart/2005/8/layout/bProcess2"/>
    <dgm:cxn modelId="{75C16758-023C-495B-8211-FA31F4AF1653}" type="presOf" srcId="{1E78650B-64F2-4B13-93CD-9E9B508B6D22}" destId="{E7B0254E-FE4B-4A2F-9C11-58E81A3AC97F}" srcOrd="0" destOrd="0" presId="urn:microsoft.com/office/officeart/2005/8/layout/bProcess2"/>
    <dgm:cxn modelId="{2B4A323B-60F0-4078-A743-F623C1E7FDF7}" type="presOf" srcId="{0A4CDDE2-3E70-4723-BAB3-CDB35193B7AA}" destId="{7AB8721A-A5BB-467A-B57C-981C0513E762}" srcOrd="0" destOrd="0" presId="urn:microsoft.com/office/officeart/2005/8/layout/bProcess2"/>
    <dgm:cxn modelId="{5E71792C-838E-41A3-AEA0-C6BECD2CFDAF}" type="presOf" srcId="{080D579B-3CCA-4307-842C-FE8CC17BB2EB}" destId="{171F0039-72B0-45C9-AC65-7C9E54D91065}" srcOrd="0" destOrd="0" presId="urn:microsoft.com/office/officeart/2005/8/layout/bProcess2"/>
    <dgm:cxn modelId="{5E093510-DF91-4FA0-8FDA-AE3189E8365D}" srcId="{43F136E6-9E3A-4A2C-85EA-E90188C55BD3}" destId="{03B553B4-75CC-4686-A6FD-3437CE247B70}" srcOrd="4" destOrd="0" parTransId="{C7838B41-8A09-41FD-9419-5D013B6B1307}" sibTransId="{5E2A47F8-5F0D-4505-B663-3699E9F3DA6D}"/>
    <dgm:cxn modelId="{079F3547-DE39-4771-9D5B-76D43D909B02}" type="presOf" srcId="{5E2A47F8-5F0D-4505-B663-3699E9F3DA6D}" destId="{6EAA4EF7-FA17-4B11-87EE-9BE17E0E56A9}" srcOrd="0" destOrd="0" presId="urn:microsoft.com/office/officeart/2005/8/layout/bProcess2"/>
    <dgm:cxn modelId="{3B0AFB88-244D-4338-B879-4A2187F6329B}" type="presOf" srcId="{03B553B4-75CC-4686-A6FD-3437CE247B70}" destId="{039DF3F9-C31C-451E-A644-1CE49FA359E7}" srcOrd="0" destOrd="0" presId="urn:microsoft.com/office/officeart/2005/8/layout/bProcess2"/>
    <dgm:cxn modelId="{E6899109-F112-4989-AADA-7617020031FC}" srcId="{43F136E6-9E3A-4A2C-85EA-E90188C55BD3}" destId="{CB256DC6-243B-41A6-AB5B-17674442C3C1}" srcOrd="7" destOrd="0" parTransId="{6E1403A1-FAA5-4566-B8B6-8CC5449F85D0}" sibTransId="{D6247CDE-9188-4DEC-A57F-DEC0BA3E3E33}"/>
    <dgm:cxn modelId="{06C8BABB-085E-4280-8F8E-EE6C1381D362}" type="presOf" srcId="{D6247CDE-9188-4DEC-A57F-DEC0BA3E3E33}" destId="{0E52652F-BB0C-4A1B-9D45-B18A06DDE4CB}" srcOrd="0" destOrd="0" presId="urn:microsoft.com/office/officeart/2005/8/layout/bProcess2"/>
    <dgm:cxn modelId="{B3C2C6A6-D56E-486E-B96D-6DD6FF2DEF03}" srcId="{43F136E6-9E3A-4A2C-85EA-E90188C55BD3}" destId="{080D579B-3CCA-4307-842C-FE8CC17BB2EB}" srcOrd="0" destOrd="0" parTransId="{EED02E73-AC39-45B1-887A-EDD6684F29F6}" sibTransId="{DF33C400-71F3-4CD1-8635-DB552248017F}"/>
    <dgm:cxn modelId="{24D28586-215B-4B0F-8D6B-DF4BEF4E8C75}" srcId="{43F136E6-9E3A-4A2C-85EA-E90188C55BD3}" destId="{C6136BC3-49C0-46A4-9747-94A586FF211F}" srcOrd="6" destOrd="0" parTransId="{A67DE75F-53D9-47E9-B883-385F442DA969}" sibTransId="{60ECCEFC-B5D0-462B-9009-342E77C2BDB2}"/>
    <dgm:cxn modelId="{D8E2EE71-6A7E-4CAE-AFEE-09B64C2B415A}" srcId="{43F136E6-9E3A-4A2C-85EA-E90188C55BD3}" destId="{0A4CDDE2-3E70-4723-BAB3-CDB35193B7AA}" srcOrd="2" destOrd="0" parTransId="{A496EC4C-33EE-41EF-AAB2-25F2CA958EED}" sibTransId="{1A2707DD-BFFB-45CD-821B-9D69DA617A2F}"/>
    <dgm:cxn modelId="{98555025-46D1-4ED8-B2C9-0FD5CBA47ED7}" srcId="{43F136E6-9E3A-4A2C-85EA-E90188C55BD3}" destId="{61577220-B2DB-425E-8E47-8DE302D39F38}" srcOrd="8" destOrd="0" parTransId="{EB3BD5A8-C130-48C3-89DE-45FFB9939B36}" sibTransId="{A16DA67D-74C3-4ABA-AECB-DD848F215F1D}"/>
    <dgm:cxn modelId="{86944130-FCF8-464E-90A4-A1F5D2B062B8}" type="presOf" srcId="{60ECCEFC-B5D0-462B-9009-342E77C2BDB2}" destId="{A28495FF-FC35-4AAF-BC44-F15119317E91}" srcOrd="0" destOrd="0" presId="urn:microsoft.com/office/officeart/2005/8/layout/bProcess2"/>
    <dgm:cxn modelId="{F2BBD47F-8757-4022-9A18-13487F7F2FCD}" type="presOf" srcId="{49BCA5E3-D4FB-4D25-9B49-45E8CFE68FFD}" destId="{D5457351-B6B6-41A2-9D1F-D2CABEC71A14}" srcOrd="0" destOrd="0" presId="urn:microsoft.com/office/officeart/2005/8/layout/bProcess2"/>
    <dgm:cxn modelId="{642BB415-5424-4BEC-990D-277FFABEBAC4}" type="presOf" srcId="{CB256DC6-243B-41A6-AB5B-17674442C3C1}" destId="{6552A077-51F9-429B-827F-737D5DB46A6B}" srcOrd="0" destOrd="0" presId="urn:microsoft.com/office/officeart/2005/8/layout/bProcess2"/>
    <dgm:cxn modelId="{411ED215-5335-4F06-896D-1D71F9737D1C}" type="presOf" srcId="{1F38AEB3-19E0-49B5-A6E2-7EBDC0D4D51B}" destId="{A32968D1-E30B-4EFF-A76D-CD64C78F854C}" srcOrd="0" destOrd="0" presId="urn:microsoft.com/office/officeart/2005/8/layout/bProcess2"/>
    <dgm:cxn modelId="{74066F2E-96AD-4F42-B220-5FDC215A511F}" type="presOf" srcId="{DF33C400-71F3-4CD1-8635-DB552248017F}" destId="{5D7673E6-C08D-4155-ABA9-66B77B7F7B9D}" srcOrd="0" destOrd="0" presId="urn:microsoft.com/office/officeart/2005/8/layout/bProcess2"/>
    <dgm:cxn modelId="{522555CD-162E-4AE8-A13B-AF7ABB9D9D23}" type="presOf" srcId="{C6136BC3-49C0-46A4-9747-94A586FF211F}" destId="{75AB4213-6069-45C5-ACEC-0E8F2AFD721F}" srcOrd="0" destOrd="0" presId="urn:microsoft.com/office/officeart/2005/8/layout/bProcess2"/>
    <dgm:cxn modelId="{50F98E06-7471-41EF-8275-981FC35B3881}" type="presOf" srcId="{270943F8-2B7C-4BC4-A91D-D13CDCAF5852}" destId="{7A3748BA-FC77-4058-B529-E01E05F88835}" srcOrd="0" destOrd="0" presId="urn:microsoft.com/office/officeart/2005/8/layout/bProcess2"/>
    <dgm:cxn modelId="{369593B5-BC9B-4D55-8BB5-1C80DD476CB4}" srcId="{43F136E6-9E3A-4A2C-85EA-E90188C55BD3}" destId="{BA89FC84-7990-45AF-BB6A-A4B01CD2920C}" srcOrd="3" destOrd="0" parTransId="{2A4D5001-8D9E-48DF-BDE7-233D0ECBD452}" sibTransId="{270943F8-2B7C-4BC4-A91D-D13CDCAF5852}"/>
    <dgm:cxn modelId="{9E2FB7BA-F375-43A1-ABD9-B9717FDC7AFA}" type="presParOf" srcId="{91362711-FD2D-4E62-BF43-546EED19253F}" destId="{171F0039-72B0-45C9-AC65-7C9E54D91065}" srcOrd="0" destOrd="0" presId="urn:microsoft.com/office/officeart/2005/8/layout/bProcess2"/>
    <dgm:cxn modelId="{3579D3EA-F23D-4024-9EFB-79702C5E7117}" type="presParOf" srcId="{91362711-FD2D-4E62-BF43-546EED19253F}" destId="{5D7673E6-C08D-4155-ABA9-66B77B7F7B9D}" srcOrd="1" destOrd="0" presId="urn:microsoft.com/office/officeart/2005/8/layout/bProcess2"/>
    <dgm:cxn modelId="{588D17AE-A635-4ED9-A702-3051AE25E1B0}" type="presParOf" srcId="{91362711-FD2D-4E62-BF43-546EED19253F}" destId="{2F93F589-EC95-4BD2-9F55-4DB5608060A3}" srcOrd="2" destOrd="0" presId="urn:microsoft.com/office/officeart/2005/8/layout/bProcess2"/>
    <dgm:cxn modelId="{36610B97-F29C-4306-BF16-F645ECC89A67}" type="presParOf" srcId="{2F93F589-EC95-4BD2-9F55-4DB5608060A3}" destId="{CDDEAB34-D5C0-47D9-A404-EB23B1B0254C}" srcOrd="0" destOrd="0" presId="urn:microsoft.com/office/officeart/2005/8/layout/bProcess2"/>
    <dgm:cxn modelId="{B5C307D5-E5B3-43E1-BEB4-7AD80842B9A4}" type="presParOf" srcId="{2F93F589-EC95-4BD2-9F55-4DB5608060A3}" destId="{E7B0254E-FE4B-4A2F-9C11-58E81A3AC97F}" srcOrd="1" destOrd="0" presId="urn:microsoft.com/office/officeart/2005/8/layout/bProcess2"/>
    <dgm:cxn modelId="{2E39FCCE-B65D-41B4-AA67-56E26660F5C8}" type="presParOf" srcId="{91362711-FD2D-4E62-BF43-546EED19253F}" destId="{A32968D1-E30B-4EFF-A76D-CD64C78F854C}" srcOrd="3" destOrd="0" presId="urn:microsoft.com/office/officeart/2005/8/layout/bProcess2"/>
    <dgm:cxn modelId="{66093FE0-B966-42F3-B72E-3BB654807CFD}" type="presParOf" srcId="{91362711-FD2D-4E62-BF43-546EED19253F}" destId="{B80BEF9D-5301-4876-B196-811DBF435730}" srcOrd="4" destOrd="0" presId="urn:microsoft.com/office/officeart/2005/8/layout/bProcess2"/>
    <dgm:cxn modelId="{8474F8DC-013E-4188-AAEB-D8E5AD73CC89}" type="presParOf" srcId="{B80BEF9D-5301-4876-B196-811DBF435730}" destId="{4EAEEB5B-3C5C-4A37-961C-A25E2C7ABD9F}" srcOrd="0" destOrd="0" presId="urn:microsoft.com/office/officeart/2005/8/layout/bProcess2"/>
    <dgm:cxn modelId="{E9DFA443-D794-4E28-B8AA-9D01D96542FE}" type="presParOf" srcId="{B80BEF9D-5301-4876-B196-811DBF435730}" destId="{7AB8721A-A5BB-467A-B57C-981C0513E762}" srcOrd="1" destOrd="0" presId="urn:microsoft.com/office/officeart/2005/8/layout/bProcess2"/>
    <dgm:cxn modelId="{D3BF4D1D-FD9D-4B8A-A371-317C8F2541C6}" type="presParOf" srcId="{91362711-FD2D-4E62-BF43-546EED19253F}" destId="{5E58660E-8AAD-4467-90DC-DF47A6B16E46}" srcOrd="5" destOrd="0" presId="urn:microsoft.com/office/officeart/2005/8/layout/bProcess2"/>
    <dgm:cxn modelId="{A0E21627-D735-44AF-A341-337767C97956}" type="presParOf" srcId="{91362711-FD2D-4E62-BF43-546EED19253F}" destId="{5E88C727-EEF2-405D-AEA5-FFD20060E861}" srcOrd="6" destOrd="0" presId="urn:microsoft.com/office/officeart/2005/8/layout/bProcess2"/>
    <dgm:cxn modelId="{030FE5E2-1C8C-4348-9CA4-B517AC5BF216}" type="presParOf" srcId="{5E88C727-EEF2-405D-AEA5-FFD20060E861}" destId="{CEE60247-6693-43D9-B25F-00498F305F72}" srcOrd="0" destOrd="0" presId="urn:microsoft.com/office/officeart/2005/8/layout/bProcess2"/>
    <dgm:cxn modelId="{3DB4B1F7-381F-47B9-A7F1-63148522CD7E}" type="presParOf" srcId="{5E88C727-EEF2-405D-AEA5-FFD20060E861}" destId="{233CBC7B-97B4-47A3-9F15-10BF0764228D}" srcOrd="1" destOrd="0" presId="urn:microsoft.com/office/officeart/2005/8/layout/bProcess2"/>
    <dgm:cxn modelId="{426298D2-887C-4749-B21B-873B3B8D7FBA}" type="presParOf" srcId="{91362711-FD2D-4E62-BF43-546EED19253F}" destId="{7A3748BA-FC77-4058-B529-E01E05F88835}" srcOrd="7" destOrd="0" presId="urn:microsoft.com/office/officeart/2005/8/layout/bProcess2"/>
    <dgm:cxn modelId="{330AFB9F-5651-4D05-A3A2-456318748814}" type="presParOf" srcId="{91362711-FD2D-4E62-BF43-546EED19253F}" destId="{6543B070-91B2-4F09-A33F-D4010A5CD23A}" srcOrd="8" destOrd="0" presId="urn:microsoft.com/office/officeart/2005/8/layout/bProcess2"/>
    <dgm:cxn modelId="{4CDEA19D-F11D-4807-BF0C-FFE293875C24}" type="presParOf" srcId="{6543B070-91B2-4F09-A33F-D4010A5CD23A}" destId="{9CEB078D-09A5-4673-AD5A-A48AF640777D}" srcOrd="0" destOrd="0" presId="urn:microsoft.com/office/officeart/2005/8/layout/bProcess2"/>
    <dgm:cxn modelId="{542BE0EE-6C2E-444B-8AB4-B0892FAD4906}" type="presParOf" srcId="{6543B070-91B2-4F09-A33F-D4010A5CD23A}" destId="{039DF3F9-C31C-451E-A644-1CE49FA359E7}" srcOrd="1" destOrd="0" presId="urn:microsoft.com/office/officeart/2005/8/layout/bProcess2"/>
    <dgm:cxn modelId="{6863AE48-2E03-45AF-8936-4EAB192DF80D}" type="presParOf" srcId="{91362711-FD2D-4E62-BF43-546EED19253F}" destId="{6EAA4EF7-FA17-4B11-87EE-9BE17E0E56A9}" srcOrd="9" destOrd="0" presId="urn:microsoft.com/office/officeart/2005/8/layout/bProcess2"/>
    <dgm:cxn modelId="{70D37C60-D2A5-4C7D-9B62-9D47F5305E24}" type="presParOf" srcId="{91362711-FD2D-4E62-BF43-546EED19253F}" destId="{9E7D947F-FCBD-40D1-B3EC-48492BF9E876}" srcOrd="10" destOrd="0" presId="urn:microsoft.com/office/officeart/2005/8/layout/bProcess2"/>
    <dgm:cxn modelId="{17D8F360-F0EC-4DA3-8C4D-FB3938865769}" type="presParOf" srcId="{9E7D947F-FCBD-40D1-B3EC-48492BF9E876}" destId="{D9843E9D-DDF8-409D-8D41-6E6A1445BAB1}" srcOrd="0" destOrd="0" presId="urn:microsoft.com/office/officeart/2005/8/layout/bProcess2"/>
    <dgm:cxn modelId="{EA09B16A-BC37-4462-B0C4-18881CFE739D}" type="presParOf" srcId="{9E7D947F-FCBD-40D1-B3EC-48492BF9E876}" destId="{D5457351-B6B6-41A2-9D1F-D2CABEC71A14}" srcOrd="1" destOrd="0" presId="urn:microsoft.com/office/officeart/2005/8/layout/bProcess2"/>
    <dgm:cxn modelId="{746C20ED-28AA-4CB0-ADDC-9F3111865823}" type="presParOf" srcId="{91362711-FD2D-4E62-BF43-546EED19253F}" destId="{881EAC6D-7BE5-419E-81B2-BFD62AF1025A}" srcOrd="11" destOrd="0" presId="urn:microsoft.com/office/officeart/2005/8/layout/bProcess2"/>
    <dgm:cxn modelId="{801DFB08-7C41-4965-B781-DC5263FE6092}" type="presParOf" srcId="{91362711-FD2D-4E62-BF43-546EED19253F}" destId="{84A54B69-FEFD-4190-9EB4-D0522C8905E2}" srcOrd="12" destOrd="0" presId="urn:microsoft.com/office/officeart/2005/8/layout/bProcess2"/>
    <dgm:cxn modelId="{FD028B12-4392-4171-9579-0CBFC4B65E3C}" type="presParOf" srcId="{84A54B69-FEFD-4190-9EB4-D0522C8905E2}" destId="{AB2A7C90-3F76-4E99-BC82-2FD9939E4665}" srcOrd="0" destOrd="0" presId="urn:microsoft.com/office/officeart/2005/8/layout/bProcess2"/>
    <dgm:cxn modelId="{8A64200D-EAE2-4566-8B05-63FB916DC4E2}" type="presParOf" srcId="{84A54B69-FEFD-4190-9EB4-D0522C8905E2}" destId="{75AB4213-6069-45C5-ACEC-0E8F2AFD721F}" srcOrd="1" destOrd="0" presId="urn:microsoft.com/office/officeart/2005/8/layout/bProcess2"/>
    <dgm:cxn modelId="{0E83B81A-CB3C-4988-B9E9-3B12BBEB5110}" type="presParOf" srcId="{91362711-FD2D-4E62-BF43-546EED19253F}" destId="{A28495FF-FC35-4AAF-BC44-F15119317E91}" srcOrd="13" destOrd="0" presId="urn:microsoft.com/office/officeart/2005/8/layout/bProcess2"/>
    <dgm:cxn modelId="{ED2DC4FA-47BC-44A0-A236-962DE4E92605}" type="presParOf" srcId="{91362711-FD2D-4E62-BF43-546EED19253F}" destId="{A2258E43-904F-474B-B175-8D348C31166D}" srcOrd="14" destOrd="0" presId="urn:microsoft.com/office/officeart/2005/8/layout/bProcess2"/>
    <dgm:cxn modelId="{3DB113F7-A8C7-457C-9081-C1828BB4CC51}" type="presParOf" srcId="{A2258E43-904F-474B-B175-8D348C31166D}" destId="{BE7C3825-AD53-47BF-8F3C-F84C1FE86DF1}" srcOrd="0" destOrd="0" presId="urn:microsoft.com/office/officeart/2005/8/layout/bProcess2"/>
    <dgm:cxn modelId="{0752EF32-A067-446E-9BE1-5B45D1D48B5B}" type="presParOf" srcId="{A2258E43-904F-474B-B175-8D348C31166D}" destId="{6552A077-51F9-429B-827F-737D5DB46A6B}" srcOrd="1" destOrd="0" presId="urn:microsoft.com/office/officeart/2005/8/layout/bProcess2"/>
    <dgm:cxn modelId="{D5583BE8-E20D-4FDB-9495-5B29993E89AF}" type="presParOf" srcId="{91362711-FD2D-4E62-BF43-546EED19253F}" destId="{0E52652F-BB0C-4A1B-9D45-B18A06DDE4CB}" srcOrd="15" destOrd="0" presId="urn:microsoft.com/office/officeart/2005/8/layout/bProcess2"/>
    <dgm:cxn modelId="{C2A61578-9D95-451B-B04C-EBFFD3E44E4D}" type="presParOf" srcId="{91362711-FD2D-4E62-BF43-546EED19253F}" destId="{A0183B5C-DD61-4058-9909-79F08ED2BAF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F0039-72B0-45C9-AC65-7C9E54D91065}">
      <dsp:nvSpPr>
        <dsp:cNvPr id="0" name=""/>
        <dsp:cNvSpPr/>
      </dsp:nvSpPr>
      <dsp:spPr>
        <a:xfrm>
          <a:off x="216028" y="2920"/>
          <a:ext cx="2074527" cy="159445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Түлхүүр үг </a:t>
          </a:r>
          <a:endParaRPr lang="en-US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9835" y="236422"/>
        <a:ext cx="1466913" cy="1127449"/>
      </dsp:txXfrm>
    </dsp:sp>
    <dsp:sp modelId="{5D7673E6-C08D-4155-ABA9-66B77B7F7B9D}">
      <dsp:nvSpPr>
        <dsp:cNvPr id="0" name=""/>
        <dsp:cNvSpPr/>
      </dsp:nvSpPr>
      <dsp:spPr>
        <a:xfrm rot="10800000">
          <a:off x="974263" y="1736888"/>
          <a:ext cx="558058" cy="29577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B0254E-FE4B-4A2F-9C11-58E81A3AC97F}">
      <dsp:nvSpPr>
        <dsp:cNvPr id="0" name=""/>
        <dsp:cNvSpPr/>
      </dsp:nvSpPr>
      <dsp:spPr>
        <a:xfrm>
          <a:off x="216023" y="2155432"/>
          <a:ext cx="2074538" cy="165244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Нутгийн эрх ашиг, Багийн үнэт зүйлс </a:t>
          </a:r>
          <a:endParaRPr lang="en-US" sz="1300" b="1" kern="1200" dirty="0"/>
        </a:p>
      </dsp:txBody>
      <dsp:txXfrm>
        <a:off x="519832" y="2397427"/>
        <a:ext cx="1466920" cy="1168456"/>
      </dsp:txXfrm>
    </dsp:sp>
    <dsp:sp modelId="{A32968D1-E30B-4EFF-A76D-CD64C78F854C}">
      <dsp:nvSpPr>
        <dsp:cNvPr id="0" name=""/>
        <dsp:cNvSpPr/>
      </dsp:nvSpPr>
      <dsp:spPr>
        <a:xfrm rot="10800000">
          <a:off x="974263" y="3947393"/>
          <a:ext cx="558058" cy="295771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B8721A-A5BB-467A-B57C-981C0513E762}">
      <dsp:nvSpPr>
        <dsp:cNvPr id="0" name=""/>
        <dsp:cNvSpPr/>
      </dsp:nvSpPr>
      <dsp:spPr>
        <a:xfrm>
          <a:off x="236708" y="4365937"/>
          <a:ext cx="2033168" cy="190785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Нийтлэг асуудал, түүнийг зөрчлөөс ялгах, эрэмбэлэх </a:t>
          </a:r>
          <a:endParaRPr lang="en-US" sz="1300" b="1" kern="1200" dirty="0"/>
        </a:p>
      </dsp:txBody>
      <dsp:txXfrm>
        <a:off x="534459" y="4645336"/>
        <a:ext cx="1437666" cy="1349058"/>
      </dsp:txXfrm>
    </dsp:sp>
    <dsp:sp modelId="{5E58660E-8AAD-4467-90DC-DF47A6B16E46}">
      <dsp:nvSpPr>
        <dsp:cNvPr id="0" name=""/>
        <dsp:cNvSpPr/>
      </dsp:nvSpPr>
      <dsp:spPr>
        <a:xfrm rot="5539529">
          <a:off x="2408561" y="5230226"/>
          <a:ext cx="558058" cy="29577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33CBC7B-97B4-47A3-9F15-10BF0764228D}">
      <dsp:nvSpPr>
        <dsp:cNvPr id="0" name=""/>
        <dsp:cNvSpPr/>
      </dsp:nvSpPr>
      <dsp:spPr>
        <a:xfrm>
          <a:off x="3087788" y="4607235"/>
          <a:ext cx="2272871" cy="166655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Асуудал нь нэг цул бус агуулгаараа ялгаатай болох БО, ЭЗ, Нийгэм </a:t>
          </a:r>
          <a:endParaRPr lang="en-US" sz="1300" b="1" kern="1200" dirty="0"/>
        </a:p>
      </dsp:txBody>
      <dsp:txXfrm>
        <a:off x="3420642" y="4851297"/>
        <a:ext cx="1607163" cy="1178434"/>
      </dsp:txXfrm>
    </dsp:sp>
    <dsp:sp modelId="{7A3748BA-FC77-4058-B529-E01E05F88835}">
      <dsp:nvSpPr>
        <dsp:cNvPr id="0" name=""/>
        <dsp:cNvSpPr/>
      </dsp:nvSpPr>
      <dsp:spPr>
        <a:xfrm>
          <a:off x="3945194" y="4171949"/>
          <a:ext cx="558058" cy="295771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9DF3F9-C31C-451E-A644-1CE49FA359E7}">
      <dsp:nvSpPr>
        <dsp:cNvPr id="0" name=""/>
        <dsp:cNvSpPr/>
      </dsp:nvSpPr>
      <dsp:spPr>
        <a:xfrm>
          <a:off x="3177053" y="2365888"/>
          <a:ext cx="2094341" cy="168328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Нутгийн эрх ашиг үнэт зүйлс хөндөгдөж буйн хувьд  тогтвортой хөгжлийн асуудал болох нь </a:t>
          </a:r>
          <a:endParaRPr lang="en-US" sz="1300" b="1" kern="1200" dirty="0"/>
        </a:p>
      </dsp:txBody>
      <dsp:txXfrm>
        <a:off x="3483762" y="2612400"/>
        <a:ext cx="1480923" cy="1190263"/>
      </dsp:txXfrm>
    </dsp:sp>
    <dsp:sp modelId="{6EAA4EF7-FA17-4B11-87EE-9BE17E0E56A9}">
      <dsp:nvSpPr>
        <dsp:cNvPr id="0" name=""/>
        <dsp:cNvSpPr/>
      </dsp:nvSpPr>
      <dsp:spPr>
        <a:xfrm>
          <a:off x="3945194" y="1930603"/>
          <a:ext cx="558058" cy="295771"/>
        </a:xfrm>
        <a:prstGeom prst="triangl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457351-B6B6-41A2-9D1F-D2CABEC71A14}">
      <dsp:nvSpPr>
        <dsp:cNvPr id="0" name=""/>
        <dsp:cNvSpPr/>
      </dsp:nvSpPr>
      <dsp:spPr>
        <a:xfrm>
          <a:off x="3240358" y="204007"/>
          <a:ext cx="1967731" cy="16038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Дүн шинжилгээ </a:t>
          </a:r>
          <a:endParaRPr lang="en-US" sz="1300" b="1" kern="1200" dirty="0"/>
        </a:p>
      </dsp:txBody>
      <dsp:txXfrm>
        <a:off x="3528526" y="438881"/>
        <a:ext cx="1391395" cy="1134074"/>
      </dsp:txXfrm>
    </dsp:sp>
    <dsp:sp modelId="{881EAC6D-7BE5-419E-81B2-BFD62AF1025A}">
      <dsp:nvSpPr>
        <dsp:cNvPr id="0" name=""/>
        <dsp:cNvSpPr/>
      </dsp:nvSpPr>
      <dsp:spPr>
        <a:xfrm rot="5470158">
          <a:off x="5494654" y="889659"/>
          <a:ext cx="558058" cy="29577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AB4213-6069-45C5-ACEC-0E8F2AFD721F}">
      <dsp:nvSpPr>
        <dsp:cNvPr id="0" name=""/>
        <dsp:cNvSpPr/>
      </dsp:nvSpPr>
      <dsp:spPr>
        <a:xfrm>
          <a:off x="6322585" y="204007"/>
          <a:ext cx="1958340" cy="1729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БИНХ-ын хурлын хэлэлцэх асуудал боловсруулах</a:t>
          </a:r>
          <a:endParaRPr lang="en-US" sz="1300" b="1" kern="1200" dirty="0"/>
        </a:p>
      </dsp:txBody>
      <dsp:txXfrm>
        <a:off x="6609377" y="457280"/>
        <a:ext cx="1384756" cy="1222908"/>
      </dsp:txXfrm>
    </dsp:sp>
    <dsp:sp modelId="{A28495FF-FC35-4AAF-BC44-F15119317E91}">
      <dsp:nvSpPr>
        <dsp:cNvPr id="0" name=""/>
        <dsp:cNvSpPr/>
      </dsp:nvSpPr>
      <dsp:spPr>
        <a:xfrm rot="10800000">
          <a:off x="7022726" y="2090146"/>
          <a:ext cx="558058" cy="295771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52A077-51F9-429B-827F-737D5DB46A6B}">
      <dsp:nvSpPr>
        <dsp:cNvPr id="0" name=""/>
        <dsp:cNvSpPr/>
      </dsp:nvSpPr>
      <dsp:spPr>
        <a:xfrm>
          <a:off x="6322590" y="2525860"/>
          <a:ext cx="1958330" cy="152577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Шийдвэрийн төсөл гаргах</a:t>
          </a:r>
          <a:endParaRPr lang="en-US" sz="1300" b="1" kern="1200" dirty="0"/>
        </a:p>
      </dsp:txBody>
      <dsp:txXfrm>
        <a:off x="6609381" y="2749304"/>
        <a:ext cx="1384748" cy="1078884"/>
      </dsp:txXfrm>
    </dsp:sp>
    <dsp:sp modelId="{0E52652F-BB0C-4A1B-9D45-B18A06DDE4CB}">
      <dsp:nvSpPr>
        <dsp:cNvPr id="0" name=""/>
        <dsp:cNvSpPr/>
      </dsp:nvSpPr>
      <dsp:spPr>
        <a:xfrm rot="10800000">
          <a:off x="7022726" y="4208318"/>
          <a:ext cx="558058" cy="29577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183B5C-DD61-4058-9909-79F08ED2BAFE}">
      <dsp:nvSpPr>
        <dsp:cNvPr id="0" name=""/>
        <dsp:cNvSpPr/>
      </dsp:nvSpPr>
      <dsp:spPr>
        <a:xfrm>
          <a:off x="6157886" y="4644032"/>
          <a:ext cx="2287738" cy="182322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300" b="1" kern="1200" dirty="0" smtClean="0"/>
            <a:t>БИНХ-ын эрх мэдлээс давсан асуудал бол холбогдох төрийн байгууллагад асуудал боловсруулж хүргүүлэх </a:t>
          </a:r>
          <a:endParaRPr lang="en-US" sz="1300" b="1" kern="1200" dirty="0"/>
        </a:p>
      </dsp:txBody>
      <dsp:txXfrm>
        <a:off x="6492917" y="4911037"/>
        <a:ext cx="1617676" cy="1289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0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2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9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0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6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1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9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8B76-9E4A-491B-9180-B01A179243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77CA7-4020-48BE-B57F-CF2FC9ADA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9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mn-MN" sz="6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ДҮГНЭЛТ </a:t>
            </a:r>
            <a:endParaRPr lang="en-US" sz="6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9746"/>
            <a:ext cx="4983237" cy="416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0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814964"/>
              </p:ext>
            </p:extLst>
          </p:nvPr>
        </p:nvGraphicFramePr>
        <p:xfrm>
          <a:off x="251520" y="188640"/>
          <a:ext cx="8661648" cy="6470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69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mn-MN" dirty="0" smtClean="0"/>
          </a:p>
          <a:p>
            <a:pPr marL="0" indent="0" algn="ctr">
              <a:buNone/>
            </a:pPr>
            <a:endParaRPr lang="mn-MN" dirty="0"/>
          </a:p>
          <a:p>
            <a:pPr marL="0" indent="0" algn="ctr">
              <a:buNone/>
            </a:pPr>
            <a:r>
              <a:rPr lang="mn-MN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АНХААРАЛ </a:t>
            </a:r>
            <a:r>
              <a:rPr lang="mn-MN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ТАВЬСАНД</a:t>
            </a:r>
            <a:endParaRPr lang="mn-MN" sz="3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mn-MN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БАЯРЛАЛАА</a:t>
            </a:r>
            <a:endParaRPr lang="en-US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ДҮГНЭЛТ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</cp:lastModifiedBy>
  <cp:revision>10</cp:revision>
  <dcterms:created xsi:type="dcterms:W3CDTF">2017-10-20T15:18:51Z</dcterms:created>
  <dcterms:modified xsi:type="dcterms:W3CDTF">2017-10-22T11:52:54Z</dcterms:modified>
</cp:coreProperties>
</file>